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4" autoAdjust="0"/>
    <p:restoredTop sz="94808" autoAdjust="0"/>
  </p:normalViewPr>
  <p:slideViewPr>
    <p:cSldViewPr snapToGrid="0">
      <p:cViewPr varScale="1">
        <p:scale>
          <a:sx n="121" d="100"/>
          <a:sy n="121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28/9/19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28/9/19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ocs.ansible.com/ansible/latest/modules/template_modu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orgessc/ansible_it.br" TargetMode="Externa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sergiocruvinelborges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964107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https://docs.ansible.com/ansible/latest/modules/template_module.html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 dirty="0"/>
              <a:t>ansible playbook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E9C37-BD02-9F42-A5EF-016A2A99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2271386"/>
            <a:ext cx="5651500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7EC37-0254-DF45-9B9E-97E8AF0B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1" y="2138826"/>
            <a:ext cx="5152887" cy="43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317541" y="2797006"/>
            <a:ext cx="4325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674740" y="1680815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255584" y="1228725"/>
            <a:ext cx="3885926" cy="4371975"/>
            <a:chOff x="171450" y="1483498"/>
            <a:chExt cx="4990260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9704" cy="2079634"/>
              <a:chOff x="2552006" y="1483498"/>
              <a:chExt cx="2609704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673901" y="1840035"/>
                <a:ext cx="2487809" cy="700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It’s time to be a Hero</a:t>
                </a:r>
              </a:p>
              <a:p>
                <a:r>
                  <a:rPr lang="en-US" sz="1600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0E83634-9005-504D-BA34-C20DBB352025}"/>
              </a:ext>
            </a:extLst>
          </p:cNvPr>
          <p:cNvGrpSpPr/>
          <p:nvPr/>
        </p:nvGrpSpPr>
        <p:grpSpPr>
          <a:xfrm>
            <a:off x="5031936" y="4211976"/>
            <a:ext cx="4458493" cy="1372851"/>
            <a:chOff x="3999849" y="3369006"/>
            <a:chExt cx="4458493" cy="13728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EEDBB8-C812-F14B-B0FF-BABE616F7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9849" y="3369006"/>
              <a:ext cx="1372851" cy="13728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FC6C2E-48F1-0B4C-9499-ED94159F929C}"/>
                </a:ext>
              </a:extLst>
            </p:cNvPr>
            <p:cNvSpPr txBox="1"/>
            <p:nvPr/>
          </p:nvSpPr>
          <p:spPr>
            <a:xfrm>
              <a:off x="5369247" y="3889892"/>
              <a:ext cx="3089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/>
                <a:t>ansiblenetwork.slack.com</a:t>
              </a:r>
              <a:endParaRPr lang="en-US" sz="2000" b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EC367DA-F268-2848-8047-18D8C5491632}"/>
              </a:ext>
            </a:extLst>
          </p:cNvPr>
          <p:cNvSpPr/>
          <p:nvPr/>
        </p:nvSpPr>
        <p:spPr>
          <a:xfrm>
            <a:off x="4137219" y="3254172"/>
            <a:ext cx="624792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sz="2400" dirty="0">
                <a:hlinkClick r:id="rId5"/>
              </a:rPr>
              <a:t>https://github.com/borgessc/ansible_it.br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342623"/>
            <a:ext cx="1230741" cy="1230741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4F84211-DE4D-2D41-902B-1A3395D5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7978" y="2042489"/>
            <a:ext cx="3162737" cy="23720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1E34A4-944F-E148-8461-DAEE08AC1AB2}"/>
              </a:ext>
            </a:extLst>
          </p:cNvPr>
          <p:cNvSpPr/>
          <p:nvPr/>
        </p:nvSpPr>
        <p:spPr>
          <a:xfrm>
            <a:off x="3845818" y="6109493"/>
            <a:ext cx="5029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6"/>
              </a:rPr>
              <a:t>https://www.linkedin.com/in/sergiocruvinelborges/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9B9FE-F10F-B342-BCF0-C9C9CDEAC0BD}"/>
              </a:ext>
            </a:extLst>
          </p:cNvPr>
          <p:cNvSpPr txBox="1"/>
          <p:nvPr/>
        </p:nvSpPr>
        <p:spPr>
          <a:xfrm>
            <a:off x="5915025" y="1828047"/>
            <a:ext cx="46452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Engineer at Cisco/Layer2</a:t>
            </a:r>
          </a:p>
          <a:p>
            <a:endParaRPr lang="en-US" dirty="0"/>
          </a:p>
          <a:p>
            <a:r>
              <a:rPr lang="en-US" dirty="0"/>
              <a:t>Full-Time Dad </a:t>
            </a:r>
          </a:p>
          <a:p>
            <a:endParaRPr lang="en-US" dirty="0"/>
          </a:p>
          <a:p>
            <a:r>
              <a:rPr lang="en-US" dirty="0"/>
              <a:t>Star War Fan</a:t>
            </a:r>
          </a:p>
          <a:p>
            <a:endParaRPr lang="en-US" dirty="0"/>
          </a:p>
          <a:p>
            <a:r>
              <a:rPr lang="en-US" dirty="0"/>
              <a:t>Passionate for Cloud, Automation and how-to reduce the overhead of common tasks.</a:t>
            </a:r>
          </a:p>
          <a:p>
            <a:endParaRPr lang="en-US" dirty="0"/>
          </a:p>
          <a:p>
            <a:r>
              <a:rPr lang="en-US" dirty="0"/>
              <a:t>Love to know and speak with interesting people having a good beer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FD19CA-9984-4342-B4AA-722555B6185F}"/>
              </a:ext>
            </a:extLst>
          </p:cNvPr>
          <p:cNvGrpSpPr/>
          <p:nvPr/>
        </p:nvGrpSpPr>
        <p:grpSpPr>
          <a:xfrm>
            <a:off x="5915025" y="1002464"/>
            <a:ext cx="1130075" cy="375149"/>
            <a:chOff x="7400925" y="1428750"/>
            <a:chExt cx="1130075" cy="3751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F07B02-3D7A-134D-B32A-931BA5535603}"/>
                </a:ext>
              </a:extLst>
            </p:cNvPr>
            <p:cNvSpPr txBox="1"/>
            <p:nvPr/>
          </p:nvSpPr>
          <p:spPr>
            <a:xfrm>
              <a:off x="7400925" y="1428750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About 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57D640-78A1-8E49-B588-97372F2EBD93}"/>
                </a:ext>
              </a:extLst>
            </p:cNvPr>
            <p:cNvSpPr txBox="1"/>
            <p:nvPr/>
          </p:nvSpPr>
          <p:spPr>
            <a:xfrm rot="10800000">
              <a:off x="8234124" y="1434567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10273</TotalTime>
  <Words>798</Words>
  <Application>Microsoft Macintosh PowerPoint</Application>
  <PresentationFormat>Widescreen</PresentationFormat>
  <Paragraphs>168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26</cp:revision>
  <dcterms:created xsi:type="dcterms:W3CDTF">2019-09-18T05:44:23Z</dcterms:created>
  <dcterms:modified xsi:type="dcterms:W3CDTF">2019-09-30T01:40:00Z</dcterms:modified>
</cp:coreProperties>
</file>